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Ref idx="minor">
          <a:schemeClr val="accent2">
            <a:satOff val="-3676"/>
            <a:lumOff val="-12171"/>
          </a:schemeClr>
        </a:fontRef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4" d="100"/>
          <a:sy n="54" d="100"/>
        </p:scale>
        <p:origin x="-1848" y="-96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8436805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2080416" y="9189156"/>
            <a:ext cx="31750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b="1" spc="0">
                <a:solidFill>
                  <a:srgbClr val="E4E4E4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“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1943100" y="3870536"/>
            <a:ext cx="104902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r>
              <a:t>-Johnny Appleseed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Baskerville"/>
              </a:defRPr>
            </a:pPr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2084377" y="9194800"/>
            <a:ext cx="317501" cy="330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12075329" y="9189156"/>
            <a:ext cx="317501" cy="330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xfrm>
            <a:off x="12084377" y="9194800"/>
            <a:ext cx="317501" cy="330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3" name="Shape 8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072911" y="91948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1600" spc="0">
                <a:solidFill>
                  <a:srgbClr val="747676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11.jpeg"/><Relationship Id="rId5" Type="http://schemas.openxmlformats.org/officeDocument/2006/relationships/image" Target="../media/image1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jingyan.baidu.com/article/d45ad148b252a969552b80db.html" TargetMode="External"/><Relationship Id="rId4" Type="http://schemas.openxmlformats.org/officeDocument/2006/relationships/hyperlink" Target="http://www.arduino.cn/thread-11229-1-1.html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cnblogs.com/rayray/p/3157601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118295074_2675x2907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Shape 129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Baskerville"/>
              </a:defRPr>
            </a:pPr>
            <a:endParaRPr/>
          </a:p>
        </p:txBody>
      </p:sp>
      <p:sp>
        <p:nvSpPr>
          <p:cNvPr id="130" name="Shape 130"/>
          <p:cNvSpPr>
            <a:spLocks noGrp="1"/>
          </p:cNvSpPr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2516">
              <a:defRPr sz="11858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r>
              <a:t>aicar 展示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10.9  樊树霖 牟善磊 赵博瑄 王宇睿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397256">
              <a:spcBef>
                <a:spcPts val="1500"/>
              </a:spcBef>
              <a:defRPr sz="3536"/>
            </a:pPr>
            <a:r>
              <a:t>aicar</a:t>
            </a:r>
            <a:r>
              <a:rPr>
                <a:latin typeface="PingFang SC Regular"/>
                <a:ea typeface="PingFang SC Regular"/>
                <a:cs typeface="PingFang SC Regular"/>
                <a:sym typeface="PingFang SC Regular"/>
              </a:rPr>
              <a:t>项目简介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90727">
              <a:spcBef>
                <a:spcPts val="1500"/>
              </a:spcBef>
              <a:buSzTx/>
              <a:buFontTx/>
              <a:buNone/>
              <a:defRPr sz="2688"/>
            </a:pPr>
            <a:r>
              <a:t>人工智能（</a:t>
            </a:r>
            <a:r>
              <a:rPr>
                <a:latin typeface="Palatino"/>
                <a:ea typeface="Palatino"/>
                <a:cs typeface="Palatino"/>
                <a:sym typeface="Palatino"/>
              </a:rPr>
              <a:t>AI</a:t>
            </a:r>
            <a:r>
              <a:t>）是</a:t>
            </a:r>
            <a:r>
              <a:rPr/>
              <a:t>研究</a:t>
            </a:r>
            <a:r>
              <a:t>、</a:t>
            </a:r>
            <a:r>
              <a:rPr/>
              <a:t>开发</a:t>
            </a:r>
            <a:r>
              <a:t>用于</a:t>
            </a:r>
            <a:r>
              <a:rPr/>
              <a:t>模拟</a:t>
            </a:r>
            <a:r>
              <a:t>、</a:t>
            </a:r>
            <a:r>
              <a:rPr/>
              <a:t>延伸</a:t>
            </a:r>
            <a:r>
              <a:t>和扩展人的</a:t>
            </a:r>
            <a:r>
              <a:rPr/>
              <a:t>智能</a:t>
            </a:r>
            <a:r>
              <a:t>的理论、方法、技术及应用系统的一门新的技术科学，它企图了解智能的实质，并生产出一种新的能以人类智能相似的方式做出反应的智能机器。通过学习人工智能这门课程，我们希望能够</a:t>
            </a:r>
            <a:r>
              <a:rPr>
                <a:solidFill>
                  <a:schemeClr val="accent5">
                    <a:satOff val="7361"/>
                    <a:lumOff val="7535"/>
                  </a:schemeClr>
                </a:solidFill>
              </a:rPr>
              <a:t>应用人工智能的理论和技术，设计出一个以</a:t>
            </a:r>
            <a:r>
              <a:rPr>
                <a:solidFill>
                  <a:schemeClr val="accent5">
                    <a:satOff val="7361"/>
                    <a:lumOff val="7535"/>
                  </a:schemeClr>
                </a:solidFill>
                <a:latin typeface="Palatino"/>
                <a:ea typeface="Palatino"/>
                <a:cs typeface="Palatino"/>
                <a:sym typeface="Palatino"/>
              </a:rPr>
              <a:t>Arduino</a:t>
            </a:r>
            <a:r>
              <a:rPr>
                <a:solidFill>
                  <a:schemeClr val="accent5">
                    <a:satOff val="7361"/>
                    <a:lumOff val="7535"/>
                  </a:schemeClr>
                </a:solidFill>
              </a:rPr>
              <a:t>板为控制核心，以超声波传感器检测前方障碍物的，可以自动避障的智能小车</a:t>
            </a:r>
            <a:r>
              <a:t>。</a:t>
            </a:r>
            <a:endParaRPr>
              <a:latin typeface="Palatino"/>
              <a:ea typeface="Palatino"/>
              <a:cs typeface="Palatino"/>
              <a:sym typeface="Palatino"/>
            </a:endParaRPr>
          </a:p>
          <a:p>
            <a:pPr marL="0" indent="0" defTabSz="490727">
              <a:spcBef>
                <a:spcPts val="1500"/>
              </a:spcBef>
              <a:buSzTx/>
              <a:buFontTx/>
              <a:buNone/>
              <a:defRPr sz="2688"/>
            </a:pPr>
            <a:r>
              <a:rPr dirty="0">
                <a:latin typeface="Palatino"/>
                <a:ea typeface="Palatino"/>
                <a:cs typeface="Palatino"/>
                <a:sym typeface="Palatino"/>
              </a:rPr>
              <a:t>Arduino</a:t>
            </a:r>
            <a:r>
              <a:rPr dirty="0"/>
              <a:t>开发板成本低廉，开发简单方便，而且功能强大，可以非常方便的连接各种传感器，是一款便捷灵活、方便上手的开源电子原型平台。</a:t>
            </a:r>
            <a:r>
              <a:rPr dirty="0">
                <a:latin typeface="Palatino"/>
                <a:ea typeface="Palatino"/>
                <a:cs typeface="Palatino"/>
                <a:sym typeface="Palatino"/>
              </a:rPr>
              <a:t>Arduino</a:t>
            </a:r>
            <a:r>
              <a:rPr dirty="0"/>
              <a:t>能通过各种各样的传感器来感知环境，通过控制马达和其他的装置来对环境进行反馈。</a:t>
            </a:r>
            <a:endParaRPr dirty="0">
              <a:latin typeface="Palatino"/>
              <a:ea typeface="Palatino"/>
              <a:cs typeface="Palatino"/>
              <a:sym typeface="Palatino"/>
            </a:endParaRPr>
          </a:p>
          <a:p>
            <a:pPr marL="0" indent="0" defTabSz="490727">
              <a:spcBef>
                <a:spcPts val="1500"/>
              </a:spcBef>
              <a:buSzTx/>
              <a:buFontTx/>
              <a:buNone/>
              <a:defRPr sz="2688"/>
            </a:pPr>
            <a:r>
              <a:rPr dirty="0"/>
              <a:t>这个小车的设计思路很简单，利用超声波传感器测量前方距离，</a:t>
            </a:r>
            <a:r>
              <a:rPr dirty="0">
                <a:latin typeface="Palatino"/>
                <a:ea typeface="Palatino"/>
                <a:cs typeface="Palatino"/>
                <a:sym typeface="Palatino"/>
              </a:rPr>
              <a:t>Arduino </a:t>
            </a:r>
            <a:r>
              <a:rPr dirty="0"/>
              <a:t>根据超声波模块接受的距离控制小车前进、后退或者左转右转，也就是说这个小车有自己的</a:t>
            </a:r>
            <a:r>
              <a:rPr dirty="0">
                <a:latin typeface="Palatino"/>
                <a:ea typeface="Palatino"/>
                <a:cs typeface="Palatino"/>
                <a:sym typeface="Palatino"/>
              </a:rPr>
              <a:t>“</a:t>
            </a:r>
            <a:r>
              <a:rPr dirty="0"/>
              <a:t>思维</a:t>
            </a:r>
            <a:r>
              <a:rPr dirty="0">
                <a:latin typeface="Palatino"/>
                <a:ea typeface="Palatino"/>
                <a:cs typeface="Palatino"/>
                <a:sym typeface="Palatino"/>
              </a:rPr>
              <a:t>”</a:t>
            </a:r>
            <a:r>
              <a:rPr dirty="0"/>
              <a:t>方式，只要打开电，这个小车可以在没有人干预的情况下检测前方障碍物并躲避。这个小车虽然只是一个简单的应用而已但是已经能够初步表现出了</a:t>
            </a:r>
            <a:r>
              <a:rPr dirty="0">
                <a:latin typeface="Palatino"/>
                <a:ea typeface="Palatino"/>
                <a:cs typeface="Palatino"/>
                <a:sym typeface="Palatino"/>
              </a:rPr>
              <a:t>Arduino</a:t>
            </a:r>
            <a:r>
              <a:rPr dirty="0"/>
              <a:t>开发平台的应用价值，并且初步具有人工智能的特点。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aicar 主要硬件组成</a:t>
            </a:r>
          </a:p>
        </p:txBody>
      </p:sp>
      <p:sp>
        <p:nvSpPr>
          <p:cNvPr id="140" name="Shape 1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主控：Arduino UNO R3</a:t>
            </a:r>
          </a:p>
          <a:p>
            <a:r>
              <a:t>电机控制板：L293D Motor Drive Shield</a:t>
            </a:r>
          </a:p>
          <a:p>
            <a:r>
              <a:t>供电：3.7V航模电池*2</a:t>
            </a:r>
          </a:p>
          <a:p>
            <a:r>
              <a:t>传感器：HC-SR04 超声波测距模块</a:t>
            </a:r>
          </a:p>
          <a:p>
            <a:r>
              <a:t>无线数据传输：BT06 蓝牙串口模块</a:t>
            </a:r>
          </a:p>
          <a:p>
            <a:r>
              <a:t>小车组件：两驱三轮万向轮迷你小车套件</a:t>
            </a:r>
          </a:p>
        </p:txBody>
      </p:sp>
      <p:pic>
        <p:nvPicPr>
          <p:cNvPr id="141" name="WechatIMG14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9100" y="6719924"/>
            <a:ext cx="5382634" cy="40369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WechatIMG15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42866" y="6712211"/>
            <a:ext cx="4363036" cy="32722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AICAR制作过程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安装焊接</a:t>
            </a:r>
          </a:p>
        </p:txBody>
      </p:sp>
      <p:pic>
        <p:nvPicPr>
          <p:cNvPr id="147" name="WechatIMG12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5464" y="2570303"/>
            <a:ext cx="5199394" cy="6932525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blurRad="50800" dist="25400" dir="3600000" rotWithShape="0">
              <a:srgbClr val="000000">
                <a:alpha val="70000"/>
              </a:srgbClr>
            </a:outerShdw>
          </a:effectLst>
        </p:spPr>
      </p:pic>
      <p:pic>
        <p:nvPicPr>
          <p:cNvPr id="148" name="WechatIMG13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37408" y="2578667"/>
            <a:ext cx="5199394" cy="6932524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blurRad="50800" dist="25400" dir="3600000" rotWithShape="0">
              <a:srgbClr val="000000">
                <a:alpha val="70000"/>
              </a:srgbClr>
            </a:outerShdw>
          </a:effectLst>
        </p:spPr>
      </p:pic>
      <p:pic>
        <p:nvPicPr>
          <p:cNvPr id="149" name="WechatIMG17.jpeg"/>
          <p:cNvPicPr>
            <a:picLocks noChangeAspect="1"/>
          </p:cNvPicPr>
          <p:nvPr/>
        </p:nvPicPr>
        <p:blipFill>
          <a:blip r:embed="rId4">
            <a:extLst/>
          </a:blip>
          <a:srcRect l="30303" t="34892"/>
          <a:stretch>
            <a:fillRect/>
          </a:stretch>
        </p:blipFill>
        <p:spPr>
          <a:xfrm>
            <a:off x="6912924" y="2589934"/>
            <a:ext cx="5689213" cy="3985987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blurRad="50800" dist="25400" dir="3600000" rotWithShape="0">
              <a:srgbClr val="000000">
                <a:alpha val="70000"/>
              </a:srgbClr>
            </a:outerShdw>
          </a:effectLst>
        </p:spPr>
      </p:pic>
      <p:pic>
        <p:nvPicPr>
          <p:cNvPr id="150" name="WechatIMG18.jpe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907621" y="5232443"/>
            <a:ext cx="5714604" cy="4285953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blurRad="50800" dist="25400" dir="36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32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1" animBg="1" advAuto="0"/>
      <p:bldP spid="148" grpId="2" animBg="1" advAuto="0"/>
      <p:bldP spid="149" grpId="3" animBg="1" advAuto="0"/>
      <p:bldP spid="150" grpId="4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电机驱动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idx="1"/>
          </p:nvPr>
        </p:nvSpPr>
        <p:spPr>
          <a:xfrm>
            <a:off x="571500" y="1701800"/>
            <a:ext cx="11861800" cy="72263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rPr>
                <a:latin typeface="Songti SC Regular"/>
                <a:ea typeface="Songti SC Regular"/>
                <a:cs typeface="Songti SC Regular"/>
                <a:sym typeface="Songti SC Regular"/>
              </a:rPr>
              <a:t>电机驱动使用</a:t>
            </a:r>
            <a:r>
              <a:t>L293D</a:t>
            </a:r>
            <a:r>
              <a:rPr>
                <a:latin typeface="Songti SC Regular"/>
                <a:ea typeface="Songti SC Regular"/>
                <a:cs typeface="Songti SC Regular"/>
                <a:sym typeface="Songti SC Regular"/>
              </a:rPr>
              <a:t>模块，用于驱动两个电机。</a:t>
            </a:r>
            <a:r>
              <a:t>L293D</a:t>
            </a:r>
            <a:r>
              <a:rPr>
                <a:latin typeface="Songti SC Regular"/>
                <a:ea typeface="Songti SC Regular"/>
                <a:cs typeface="Songti SC Regular"/>
                <a:sym typeface="Songti SC Regular"/>
              </a:rPr>
              <a:t>是</a:t>
            </a:r>
            <a:r>
              <a:t>Arduino UNO R3</a:t>
            </a:r>
            <a:r>
              <a:rPr>
                <a:latin typeface="Songti SC Regular"/>
                <a:ea typeface="Songti SC Regular"/>
                <a:cs typeface="Songti SC Regular"/>
                <a:sym typeface="Songti SC Regular"/>
              </a:rPr>
              <a:t>的扩展板，可直接插在</a:t>
            </a:r>
            <a:r>
              <a:t>Arduino</a:t>
            </a:r>
            <a:r>
              <a:rPr>
                <a:latin typeface="Songti SC Regular"/>
                <a:ea typeface="Songti SC Regular"/>
                <a:cs typeface="Songti SC Regular"/>
                <a:sym typeface="Songti SC Regular"/>
              </a:rPr>
              <a:t>板上使用。电机与</a:t>
            </a:r>
            <a:r>
              <a:t>arduino</a:t>
            </a:r>
            <a:r>
              <a:rPr>
                <a:latin typeface="Songti SC Regular"/>
                <a:ea typeface="Songti SC Regular"/>
                <a:cs typeface="Songti SC Regular"/>
                <a:sym typeface="Songti SC Regular"/>
              </a:rPr>
              <a:t>扩展板连接示意图：</a:t>
            </a:r>
          </a:p>
        </p:txBody>
      </p:sp>
      <p:pic>
        <p:nvPicPr>
          <p:cNvPr id="15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4805" y="4327891"/>
            <a:ext cx="11282303" cy="35321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超声波传感器控制</a:t>
            </a:r>
          </a:p>
        </p:txBody>
      </p:sp>
      <p:sp>
        <p:nvSpPr>
          <p:cNvPr id="159" name="Shape 1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超声波有四个接口，分别是：VCC、Trig、Echo、GND。超声波是一头发出超声波，声波碰到物体后反弹，另一端接收，从而判断距离。超声波与Arduino扩展板的连接示意图见下：</a:t>
            </a:r>
          </a:p>
        </p:txBody>
      </p:sp>
      <p:pic>
        <p:nvPicPr>
          <p:cNvPr id="16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0249" y="3978071"/>
            <a:ext cx="5964302" cy="57573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蓝牙模块控制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蓝牙模块一共6个引脚，需要接4个线，分别是VCC、GND、TXD、RXD这四个引脚，接到Arduino板子上，VCC接3.3V，GND接板子的GND，蓝牙TXD接板子的RXD，RXD接板子的TXD。</a:t>
            </a:r>
          </a:p>
        </p:txBody>
      </p:sp>
      <p:pic>
        <p:nvPicPr>
          <p:cNvPr id="16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74605" y="4000536"/>
            <a:ext cx="9382816" cy="57728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aicar小车项目进度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完成小车的基本搭建，实现小车的随机行走。</a:t>
            </a:r>
          </a:p>
        </p:txBody>
      </p:sp>
      <p:pic>
        <p:nvPicPr>
          <p:cNvPr id="170" name="WechatIMG16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10317" y="3948681"/>
            <a:ext cx="6473188" cy="48548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WeChatSight18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272352" y="2762976"/>
            <a:ext cx="4064795" cy="7226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6666" fill="hold"/>
                                        <p:tgtEl>
                                          <p:spTgt spid="1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1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r>
              <a:t>参考资料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u="sng">
                <a:hlinkClick r:id="rId2"/>
              </a:rPr>
              <a:t>http://www.cnblogs.com/rayray/p/3157601.html</a:t>
            </a:r>
          </a:p>
          <a:p>
            <a:r>
              <a:rPr u="sng">
                <a:hlinkClick r:id="rId3"/>
              </a:rPr>
              <a:t>http://jingyan.baidu.com/article/d45ad148b252a969552b80db.html</a:t>
            </a:r>
          </a:p>
          <a:p>
            <a:r>
              <a:rPr u="sng">
                <a:hlinkClick r:id="rId4"/>
              </a:rPr>
              <a:t>http://www.arduino.cn/thread-11229-1-1.html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</Words>
  <Application>Microsoft Macintosh PowerPoint</Application>
  <PresentationFormat>自定义</PresentationFormat>
  <Paragraphs>27</Paragraphs>
  <Slides>9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New_Template9</vt:lpstr>
      <vt:lpstr>aicar 展示</vt:lpstr>
      <vt:lpstr>aicar项目简介</vt:lpstr>
      <vt:lpstr>aicar 主要硬件组成</vt:lpstr>
      <vt:lpstr>AICAR制作过程</vt:lpstr>
      <vt:lpstr>电机驱动</vt:lpstr>
      <vt:lpstr>超声波传感器控制</vt:lpstr>
      <vt:lpstr>蓝牙模块控制</vt:lpstr>
      <vt:lpstr>aicar小车项目进度</vt:lpstr>
      <vt:lpstr>参考资料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aicar 展示</dc:title>
  <cp:lastModifiedBy>宇睿 王</cp:lastModifiedBy>
  <cp:revision>1</cp:revision>
  <dcterms:modified xsi:type="dcterms:W3CDTF">2017-10-09T00:06:14Z</dcterms:modified>
</cp:coreProperties>
</file>